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A80AF2-ABD1-CD45-D00B-EC9664D5A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E8CE017-D9E6-AB08-677E-241B7C506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B23725C-C418-D635-8568-659B1A9B6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710D-3044-4BC6-B786-37DDB170F9DE}" type="datetimeFigureOut">
              <a:rPr lang="da-DK" smtClean="0"/>
              <a:t>22-01-2024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F9D6D17-33D7-3239-3B52-5AAF921A5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2776DCB-75F4-9AEA-6BC4-33FCBB0FE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836D-CBE6-4E7C-977C-941077E418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312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A9EAB0-FB99-C526-48D4-79FF4407C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55E36FF-35AE-9362-A9BE-3BC0DC94C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8851B30-5055-04CD-F6E3-330FE4F89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710D-3044-4BC6-B786-37DDB170F9DE}" type="datetimeFigureOut">
              <a:rPr lang="da-DK" smtClean="0"/>
              <a:t>22-01-2024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79D893F-45FA-D699-9F49-C0106837A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8C3FBA1-817B-3AB2-17D6-33F3A16F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836D-CBE6-4E7C-977C-941077E418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318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74A4B628-DB62-94E9-8FE1-BEB309972C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C6D35BD-8BB8-F387-0B7D-20D35F39E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2AA9CC0-33EE-78A0-E955-0CF7D5DFF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710D-3044-4BC6-B786-37DDB170F9DE}" type="datetimeFigureOut">
              <a:rPr lang="da-DK" smtClean="0"/>
              <a:t>22-01-2024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18B011F-8D81-89E6-2912-3CD4043C0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BC19955-57EB-C787-5D7F-C5303EDCE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836D-CBE6-4E7C-977C-941077E418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7863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E7C978-CABC-E928-6890-AC99C4F6D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D74A37D-20E4-910D-E52F-AE0BD9F31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26CF887-9E15-C224-2E48-815B06521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710D-3044-4BC6-B786-37DDB170F9DE}" type="datetimeFigureOut">
              <a:rPr lang="da-DK" smtClean="0"/>
              <a:t>22-01-2024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5C2AC40-C2D3-0660-B59B-F0D612CE6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A178988-181D-4773-0AB4-07C41A80F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836D-CBE6-4E7C-977C-941077E418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512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C7CFB5-6964-D1B7-8182-1FD1F34E5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810D96F-CA20-54ED-48F0-BAA466219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81C0F61-8C6B-4FBA-49D4-CE7E5E31F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710D-3044-4BC6-B786-37DDB170F9DE}" type="datetimeFigureOut">
              <a:rPr lang="da-DK" smtClean="0"/>
              <a:t>22-01-2024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FA8D5D4-ED1F-534D-2844-0075DB817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A0C5065-0E30-7329-D531-EC82D320E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836D-CBE6-4E7C-977C-941077E418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625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C05B6-6F39-6FE7-5FA9-81D4FA6D6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FD51161-A1EC-D844-830D-344309A205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675711B-5211-B92A-52AC-0C5BF6F85B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ACC3996-01B0-D19B-6EB0-CAA313662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710D-3044-4BC6-B786-37DDB170F9DE}" type="datetimeFigureOut">
              <a:rPr lang="da-DK" smtClean="0"/>
              <a:t>22-01-2024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8A3C34E-304D-9F77-DA91-D04E263A8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1FA648F-8DFE-F614-D659-C29371DF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836D-CBE6-4E7C-977C-941077E418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518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C2C3B7-343C-9100-39C6-908E6DAFE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F8BD246-E7CC-0479-4A18-49C83296D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EC849F1-C3EF-7510-AFE6-F8CCB3F15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B6235E6-7521-D693-C877-36B0055182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D0BBDB5F-8CE9-4C2B-FD69-B933F666E8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C56131DB-F69C-8786-1F39-578BCF019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710D-3044-4BC6-B786-37DDB170F9DE}" type="datetimeFigureOut">
              <a:rPr lang="da-DK" smtClean="0"/>
              <a:t>22-01-2024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D8C0F6C-5D88-305D-88AD-C196CD39C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CE9C5CE5-3596-E034-DBF8-51D842BBA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836D-CBE6-4E7C-977C-941077E418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297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FD48F6-82C3-A6AD-6363-6108D9A7A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EE1CD92-A2A4-6F72-3C79-C38668A05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710D-3044-4BC6-B786-37DDB170F9DE}" type="datetimeFigureOut">
              <a:rPr lang="da-DK" smtClean="0"/>
              <a:t>22-01-2024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42F239A-83A9-2372-8081-D79AA39D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B439797-747B-580F-8E0B-D4B090987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836D-CBE6-4E7C-977C-941077E418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907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3776E29-3B14-12C2-A4B0-198DD6063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710D-3044-4BC6-B786-37DDB170F9DE}" type="datetimeFigureOut">
              <a:rPr lang="da-DK" smtClean="0"/>
              <a:t>22-01-2024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4C62FFFF-967D-3E51-5565-49DA9660F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B7ED42D-8F95-FE46-3DFA-477DC3284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836D-CBE6-4E7C-977C-941077E418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148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ED28DF-2F72-0C1C-F4E9-F9ED5494B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076BA05-BE41-0867-6104-95BB4AE76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A852DB0-DF4A-269B-EFD6-C77A330C22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EAC4154-4674-4D35-747E-777024EA2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710D-3044-4BC6-B786-37DDB170F9DE}" type="datetimeFigureOut">
              <a:rPr lang="da-DK" smtClean="0"/>
              <a:t>22-01-2024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BCACCE9-DE5A-2186-7856-1A15AE516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E0E4534-C029-7E90-9EFF-2D6EAB23E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836D-CBE6-4E7C-977C-941077E418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7669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CEF906-A7E8-917B-851A-FB8D8F90A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EF3EC0F7-6F48-D24A-F23B-6C0834E7D2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414AC8E-6887-4051-F4F1-22B0A0ECF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AE7CEE0-98B7-A4DF-A07F-FCFA6D3B3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710D-3044-4BC6-B786-37DDB170F9DE}" type="datetimeFigureOut">
              <a:rPr lang="da-DK" smtClean="0"/>
              <a:t>22-01-2024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88EAB1B-5891-393D-E2FD-9209FF7DD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6B4EB8F-4CC3-971A-FC96-E7D90E453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836D-CBE6-4E7C-977C-941077E418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6493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5A5282A-E01D-5A67-22C5-8971AB02E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D050CD3-C725-5F76-65DD-7A9424D63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E5C3303-E31C-351B-B086-84A9829D7A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E710D-3044-4BC6-B786-37DDB170F9DE}" type="datetimeFigureOut">
              <a:rPr lang="da-DK" smtClean="0"/>
              <a:t>22-01-2024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91BC214-8F13-59E5-175A-12E13A1FA6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DE6AA77-5D38-D5E1-5183-6582470799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8836D-CBE6-4E7C-977C-941077E418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784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F5FA99D-AA83-A6E2-39BF-79A2BFAB1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/>
          </a:bodyPr>
          <a:lstStyle/>
          <a:p>
            <a:pPr algn="l"/>
            <a:r>
              <a:rPr lang="da-DK" sz="4200"/>
              <a:t>Jubilæumssang 2024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D12AD88-A417-E8FE-686A-F034711890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0339" y="4636008"/>
            <a:ext cx="3734014" cy="1572768"/>
          </a:xfrm>
        </p:spPr>
        <p:txBody>
          <a:bodyPr>
            <a:normAutofit/>
          </a:bodyPr>
          <a:lstStyle/>
          <a:p>
            <a:pPr algn="l"/>
            <a:r>
              <a:rPr lang="da-DK" dirty="0"/>
              <a:t>Tegn mine vinger, </a:t>
            </a:r>
          </a:p>
          <a:p>
            <a:pPr algn="l"/>
            <a:r>
              <a:rPr lang="da-DK" sz="1800" dirty="0"/>
              <a:t>Tekst Inger M. Fogh/Henrik Budde</a:t>
            </a:r>
          </a:p>
          <a:p>
            <a:pPr algn="l"/>
            <a:r>
              <a:rPr lang="da-DK" sz="1800" dirty="0"/>
              <a:t>Musik: Henrik Budde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lede 4" descr="Et billede, der indeholder Grafik, clipart, tegneserie, design&#10;&#10;Automatisk genereret beskrivelse">
            <a:extLst>
              <a:ext uri="{FF2B5EF4-FFF2-40B4-BE49-F238E27FC236}">
                <a16:creationId xmlns:a16="http://schemas.microsoft.com/office/drawing/2014/main" id="{C4614C5C-FD1D-AD78-DBFD-794220A8B6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87689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F0D5BA8-EE41-03A5-3F53-386791EA625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81686" y="142950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a-DK" sz="1800" dirty="0"/>
              <a:t>1 vers</a:t>
            </a:r>
          </a:p>
          <a:p>
            <a:pPr marL="0" indent="0">
              <a:buNone/>
            </a:pPr>
            <a:r>
              <a:rPr lang="da-DK" sz="4400" dirty="0"/>
              <a:t>Stormende bølger</a:t>
            </a:r>
          </a:p>
          <a:p>
            <a:pPr marL="0" indent="0">
              <a:buNone/>
            </a:pPr>
            <a:r>
              <a:rPr lang="da-DK" sz="4400" dirty="0"/>
              <a:t>slår mod land, med brusende vind.</a:t>
            </a:r>
          </a:p>
          <a:p>
            <a:pPr marL="0" indent="0">
              <a:buNone/>
            </a:pPr>
            <a:r>
              <a:rPr lang="da-DK" sz="4400" dirty="0"/>
              <a:t>Funklende drømme</a:t>
            </a:r>
          </a:p>
          <a:p>
            <a:pPr marL="0" indent="0">
              <a:buNone/>
            </a:pPr>
            <a:r>
              <a:rPr lang="da-DK" sz="4400" dirty="0"/>
              <a:t>lander blidt og åbner mit sind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pic>
        <p:nvPicPr>
          <p:cNvPr id="4" name="Billede 3" descr="Et billede, der indeholder Grafik, clipart, tegneserie, design&#10;&#10;Automatisk genereret beskrivelse">
            <a:extLst>
              <a:ext uri="{FF2B5EF4-FFF2-40B4-BE49-F238E27FC236}">
                <a16:creationId xmlns:a16="http://schemas.microsoft.com/office/drawing/2014/main" id="{3471D19F-CA32-A95C-52C0-C6821B710B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/>
          <a:stretch/>
        </p:blipFill>
        <p:spPr>
          <a:xfrm>
            <a:off x="10377565" y="5249789"/>
            <a:ext cx="1065330" cy="1062111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51943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B9C1E50F-DA83-EEAD-F029-7B97FF3C9267}"/>
              </a:ext>
            </a:extLst>
          </p:cNvPr>
          <p:cNvSpPr txBox="1"/>
          <p:nvPr/>
        </p:nvSpPr>
        <p:spPr>
          <a:xfrm>
            <a:off x="1121338" y="1437758"/>
            <a:ext cx="751398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2 vers</a:t>
            </a:r>
          </a:p>
          <a:p>
            <a:r>
              <a:rPr lang="da-DK" sz="4400" dirty="0"/>
              <a:t>Vuggende bølger</a:t>
            </a:r>
          </a:p>
          <a:p>
            <a:r>
              <a:rPr lang="da-DK" sz="4400" dirty="0"/>
              <a:t>hvisker tyst og gør hvad de vil.</a:t>
            </a:r>
          </a:p>
          <a:p>
            <a:r>
              <a:rPr lang="da-DK" sz="4400" dirty="0"/>
              <a:t>Flydende veje; </a:t>
            </a:r>
          </a:p>
          <a:p>
            <a:r>
              <a:rPr lang="da-DK" sz="4400" dirty="0"/>
              <a:t>vandets leg, der sliber os til.</a:t>
            </a:r>
          </a:p>
        </p:txBody>
      </p:sp>
      <p:pic>
        <p:nvPicPr>
          <p:cNvPr id="3" name="Billede 2" descr="Et billede, der indeholder Grafik, clipart, tegneserie, design&#10;&#10;Automatisk genereret beskrivelse">
            <a:extLst>
              <a:ext uri="{FF2B5EF4-FFF2-40B4-BE49-F238E27FC236}">
                <a16:creationId xmlns:a16="http://schemas.microsoft.com/office/drawing/2014/main" id="{75B8A3F7-67C4-3F80-6119-D0837548CE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/>
          <a:stretch/>
        </p:blipFill>
        <p:spPr>
          <a:xfrm>
            <a:off x="10377565" y="5249789"/>
            <a:ext cx="1065330" cy="1062111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11592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E84C8173-E37F-5C5D-B76D-AA1D51D6CEB5}"/>
              </a:ext>
            </a:extLst>
          </p:cNvPr>
          <p:cNvSpPr txBox="1"/>
          <p:nvPr/>
        </p:nvSpPr>
        <p:spPr>
          <a:xfrm>
            <a:off x="1113183" y="674400"/>
            <a:ext cx="956807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B-stykke</a:t>
            </a:r>
          </a:p>
          <a:p>
            <a:r>
              <a:rPr lang="da-DK" sz="4400" dirty="0"/>
              <a:t>Tegn mine vinger,</a:t>
            </a:r>
          </a:p>
          <a:p>
            <a:r>
              <a:rPr lang="da-DK" sz="4400" dirty="0"/>
              <a:t>dansende minder,</a:t>
            </a:r>
          </a:p>
          <a:p>
            <a:r>
              <a:rPr lang="da-DK" sz="4400" dirty="0"/>
              <a:t>livsfantasiens mod.</a:t>
            </a:r>
          </a:p>
          <a:p>
            <a:endParaRPr lang="da-DK" sz="4400" dirty="0"/>
          </a:p>
          <a:p>
            <a:r>
              <a:rPr lang="da-DK" sz="4400" dirty="0"/>
              <a:t>Her vil jeg være,</a:t>
            </a:r>
          </a:p>
          <a:p>
            <a:r>
              <a:rPr lang="da-DK" sz="4400" dirty="0"/>
              <a:t>lytte og lære,</a:t>
            </a:r>
          </a:p>
          <a:p>
            <a:r>
              <a:rPr lang="da-DK" sz="4400" dirty="0"/>
              <a:t>skabe og give, </a:t>
            </a:r>
          </a:p>
          <a:p>
            <a:r>
              <a:rPr lang="da-DK" sz="4400" dirty="0"/>
              <a:t>vække til live:</a:t>
            </a:r>
          </a:p>
        </p:txBody>
      </p:sp>
      <p:pic>
        <p:nvPicPr>
          <p:cNvPr id="3" name="Billede 2" descr="Et billede, der indeholder Grafik, clipart, tegneserie, design&#10;&#10;Automatisk genereret beskrivelse">
            <a:extLst>
              <a:ext uri="{FF2B5EF4-FFF2-40B4-BE49-F238E27FC236}">
                <a16:creationId xmlns:a16="http://schemas.microsoft.com/office/drawing/2014/main" id="{FB2E5626-7EF3-22D9-6FB2-573E79B0BE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/>
          <a:stretch/>
        </p:blipFill>
        <p:spPr>
          <a:xfrm>
            <a:off x="10377565" y="5249789"/>
            <a:ext cx="1065330" cy="1062111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68539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2039DF1F-39EC-A791-7D4E-D48FF81FC380}"/>
              </a:ext>
            </a:extLst>
          </p:cNvPr>
          <p:cNvSpPr txBox="1"/>
          <p:nvPr/>
        </p:nvSpPr>
        <p:spPr>
          <a:xfrm>
            <a:off x="1364974" y="1033670"/>
            <a:ext cx="747422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Omkvæd:</a:t>
            </a:r>
          </a:p>
          <a:p>
            <a:r>
              <a:rPr lang="da-DK" sz="4400" dirty="0"/>
              <a:t>Kloden er blålig og særlig,</a:t>
            </a:r>
          </a:p>
          <a:p>
            <a:r>
              <a:rPr lang="da-DK" sz="4400" dirty="0"/>
              <a:t>vand kan fortættes og sne.</a:t>
            </a:r>
          </a:p>
          <a:p>
            <a:r>
              <a:rPr lang="da-DK" sz="4400" dirty="0"/>
              <a:t>Vi drejer rundt, den er kærlig,</a:t>
            </a:r>
          </a:p>
          <a:p>
            <a:r>
              <a:rPr lang="da-DK" sz="4400" dirty="0"/>
              <a:t>der er så meget at se_</a:t>
            </a:r>
          </a:p>
          <a:p>
            <a:r>
              <a:rPr lang="da-DK" sz="4400" dirty="0"/>
              <a:t>Der er så meget at se.</a:t>
            </a:r>
          </a:p>
        </p:txBody>
      </p:sp>
      <p:pic>
        <p:nvPicPr>
          <p:cNvPr id="3" name="Billede 2" descr="Et billede, der indeholder Grafik, clipart, tegneserie, design&#10;&#10;Automatisk genereret beskrivelse">
            <a:extLst>
              <a:ext uri="{FF2B5EF4-FFF2-40B4-BE49-F238E27FC236}">
                <a16:creationId xmlns:a16="http://schemas.microsoft.com/office/drawing/2014/main" id="{E40A65A6-F0BB-795D-6438-950E1C3410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/>
          <a:stretch/>
        </p:blipFill>
        <p:spPr>
          <a:xfrm>
            <a:off x="10377565" y="5249789"/>
            <a:ext cx="1065330" cy="1062111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50520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CE509976-FFE3-F7EA-0729-1D2F30A3ABA7}"/>
              </a:ext>
            </a:extLst>
          </p:cNvPr>
          <p:cNvSpPr txBox="1"/>
          <p:nvPr/>
        </p:nvSpPr>
        <p:spPr>
          <a:xfrm>
            <a:off x="1444487" y="1219200"/>
            <a:ext cx="8017565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3 vers</a:t>
            </a:r>
          </a:p>
          <a:p>
            <a:r>
              <a:rPr lang="da-DK" sz="4400" dirty="0"/>
              <a:t>Spejlende havblik;</a:t>
            </a:r>
          </a:p>
          <a:p>
            <a:r>
              <a:rPr lang="da-DK" sz="4400" dirty="0"/>
              <a:t>bølgeslag, som vi efterlod.</a:t>
            </a:r>
          </a:p>
          <a:p>
            <a:r>
              <a:rPr lang="da-DK" sz="4400" dirty="0"/>
              <a:t>Legende strømme;</a:t>
            </a:r>
          </a:p>
          <a:p>
            <a:r>
              <a:rPr lang="da-DK" sz="4400" dirty="0"/>
              <a:t>Livets nu er ebbe og flod.</a:t>
            </a:r>
          </a:p>
        </p:txBody>
      </p:sp>
      <p:pic>
        <p:nvPicPr>
          <p:cNvPr id="3" name="Billede 2" descr="Et billede, der indeholder Grafik, clipart, tegneserie, design&#10;&#10;Automatisk genereret beskrivelse">
            <a:extLst>
              <a:ext uri="{FF2B5EF4-FFF2-40B4-BE49-F238E27FC236}">
                <a16:creationId xmlns:a16="http://schemas.microsoft.com/office/drawing/2014/main" id="{0A49ABE0-E912-B6C5-B780-92271D4A5E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/>
          <a:stretch/>
        </p:blipFill>
        <p:spPr>
          <a:xfrm>
            <a:off x="10377565" y="5249789"/>
            <a:ext cx="1065330" cy="1062111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63602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E84C8173-E37F-5C5D-B76D-AA1D51D6CEB5}"/>
              </a:ext>
            </a:extLst>
          </p:cNvPr>
          <p:cNvSpPr txBox="1"/>
          <p:nvPr/>
        </p:nvSpPr>
        <p:spPr>
          <a:xfrm>
            <a:off x="1113183" y="674400"/>
            <a:ext cx="956807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B-stykke</a:t>
            </a:r>
          </a:p>
          <a:p>
            <a:r>
              <a:rPr lang="da-DK" sz="4400" dirty="0"/>
              <a:t>Tegn mine vinger,</a:t>
            </a:r>
          </a:p>
          <a:p>
            <a:r>
              <a:rPr lang="da-DK" sz="4400" dirty="0"/>
              <a:t>dansende minder,</a:t>
            </a:r>
          </a:p>
          <a:p>
            <a:r>
              <a:rPr lang="da-DK" sz="4400" dirty="0"/>
              <a:t>livsfantasiens mod.</a:t>
            </a:r>
          </a:p>
          <a:p>
            <a:endParaRPr lang="da-DK" sz="4400" dirty="0"/>
          </a:p>
          <a:p>
            <a:r>
              <a:rPr lang="da-DK" sz="4400" dirty="0"/>
              <a:t>Her vil jeg være,</a:t>
            </a:r>
          </a:p>
          <a:p>
            <a:r>
              <a:rPr lang="da-DK" sz="4400" dirty="0"/>
              <a:t>lytte og lære,</a:t>
            </a:r>
          </a:p>
          <a:p>
            <a:r>
              <a:rPr lang="da-DK" sz="4400" dirty="0"/>
              <a:t>skabe og give, </a:t>
            </a:r>
          </a:p>
          <a:p>
            <a:r>
              <a:rPr lang="da-DK" sz="4400" dirty="0"/>
              <a:t>vække til live:</a:t>
            </a:r>
          </a:p>
        </p:txBody>
      </p:sp>
      <p:pic>
        <p:nvPicPr>
          <p:cNvPr id="3" name="Billede 2" descr="Et billede, der indeholder Grafik, clipart, tegneserie, design&#10;&#10;Automatisk genereret beskrivelse">
            <a:extLst>
              <a:ext uri="{FF2B5EF4-FFF2-40B4-BE49-F238E27FC236}">
                <a16:creationId xmlns:a16="http://schemas.microsoft.com/office/drawing/2014/main" id="{4EFC1340-20E0-59C0-82E8-C684389336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/>
          <a:stretch/>
        </p:blipFill>
        <p:spPr>
          <a:xfrm>
            <a:off x="10377565" y="5249789"/>
            <a:ext cx="1065330" cy="1062111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23449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2039DF1F-39EC-A791-7D4E-D48FF81FC380}"/>
              </a:ext>
            </a:extLst>
          </p:cNvPr>
          <p:cNvSpPr txBox="1"/>
          <p:nvPr/>
        </p:nvSpPr>
        <p:spPr>
          <a:xfrm>
            <a:off x="1055485" y="535900"/>
            <a:ext cx="747422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Sidste omkvæd:</a:t>
            </a:r>
          </a:p>
          <a:p>
            <a:r>
              <a:rPr lang="da-DK" sz="4400" dirty="0"/>
              <a:t>|: Kloden er blålig og særlig,</a:t>
            </a:r>
          </a:p>
          <a:p>
            <a:r>
              <a:rPr lang="da-DK" sz="4400" dirty="0"/>
              <a:t>vand kan </a:t>
            </a:r>
            <a:r>
              <a:rPr lang="da-DK" sz="4400"/>
              <a:t>fortættes og </a:t>
            </a:r>
            <a:r>
              <a:rPr lang="da-DK" sz="4400" dirty="0"/>
              <a:t>sne.</a:t>
            </a:r>
          </a:p>
          <a:p>
            <a:r>
              <a:rPr lang="da-DK" sz="4400" dirty="0"/>
              <a:t>Vi drejer rundt, den er kærlig,</a:t>
            </a:r>
          </a:p>
          <a:p>
            <a:r>
              <a:rPr lang="da-DK" sz="4400" dirty="0"/>
              <a:t>der er så meget at se_:|</a:t>
            </a:r>
          </a:p>
          <a:p>
            <a:endParaRPr lang="da-DK" sz="4400" dirty="0"/>
          </a:p>
          <a:p>
            <a:r>
              <a:rPr lang="da-DK" sz="4400" dirty="0"/>
              <a:t>Der er så meget</a:t>
            </a:r>
          </a:p>
          <a:p>
            <a:r>
              <a:rPr lang="da-DK" sz="4400" dirty="0"/>
              <a:t>der er så meget</a:t>
            </a:r>
          </a:p>
          <a:p>
            <a:r>
              <a:rPr lang="da-DK" sz="4400" dirty="0"/>
              <a:t>der er så meget at se.</a:t>
            </a:r>
          </a:p>
        </p:txBody>
      </p:sp>
      <p:pic>
        <p:nvPicPr>
          <p:cNvPr id="3" name="Billede 2" descr="Et billede, der indeholder Grafik, clipart, tegneserie, design&#10;&#10;Automatisk genereret beskrivelse">
            <a:extLst>
              <a:ext uri="{FF2B5EF4-FFF2-40B4-BE49-F238E27FC236}">
                <a16:creationId xmlns:a16="http://schemas.microsoft.com/office/drawing/2014/main" id="{794D6FAC-41EC-1A0A-CA68-7728057603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/>
          <a:stretch/>
        </p:blipFill>
        <p:spPr>
          <a:xfrm>
            <a:off x="10377565" y="5249789"/>
            <a:ext cx="1065330" cy="1062111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90402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220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Jubilæumssang 2024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Esbjerg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Inger Moltesen Fogh. IMF</dc:creator>
  <cp:lastModifiedBy>Inger Moltesen Fogh. IMF</cp:lastModifiedBy>
  <cp:revision>10</cp:revision>
  <dcterms:created xsi:type="dcterms:W3CDTF">2023-08-13T11:43:47Z</dcterms:created>
  <dcterms:modified xsi:type="dcterms:W3CDTF">2024-01-22T14:37:28Z</dcterms:modified>
</cp:coreProperties>
</file>